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23" r:id="rId2"/>
    <p:sldId id="324" r:id="rId3"/>
    <p:sldId id="263" r:id="rId4"/>
    <p:sldId id="265" r:id="rId5"/>
    <p:sldId id="266" r:id="rId6"/>
    <p:sldId id="267" r:id="rId7"/>
    <p:sldId id="271" r:id="rId8"/>
    <p:sldId id="321" r:id="rId9"/>
    <p:sldId id="275" r:id="rId10"/>
    <p:sldId id="274" r:id="rId11"/>
    <p:sldId id="268" r:id="rId12"/>
    <p:sldId id="312" r:id="rId13"/>
    <p:sldId id="313" r:id="rId14"/>
    <p:sldId id="276" r:id="rId15"/>
    <p:sldId id="283" r:id="rId16"/>
    <p:sldId id="288" r:id="rId17"/>
    <p:sldId id="309" r:id="rId18"/>
    <p:sldId id="293" r:id="rId19"/>
    <p:sldId id="291" r:id="rId20"/>
    <p:sldId id="289" r:id="rId21"/>
    <p:sldId id="294" r:id="rId22"/>
    <p:sldId id="297" r:id="rId23"/>
    <p:sldId id="296" r:id="rId24"/>
    <p:sldId id="310" r:id="rId25"/>
    <p:sldId id="300" r:id="rId26"/>
    <p:sldId id="298" r:id="rId27"/>
    <p:sldId id="301" r:id="rId28"/>
    <p:sldId id="302" r:id="rId29"/>
    <p:sldId id="303" r:id="rId30"/>
    <p:sldId id="290" r:id="rId31"/>
    <p:sldId id="304" r:id="rId32"/>
    <p:sldId id="273" r:id="rId33"/>
    <p:sldId id="320" r:id="rId34"/>
    <p:sldId id="315" r:id="rId35"/>
    <p:sldId id="316" r:id="rId36"/>
    <p:sldId id="317" r:id="rId37"/>
    <p:sldId id="31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56" autoAdjust="0"/>
  </p:normalViewPr>
  <p:slideViewPr>
    <p:cSldViewPr>
      <p:cViewPr varScale="1">
        <p:scale>
          <a:sx n="95" d="100"/>
          <a:sy n="95" d="100"/>
        </p:scale>
        <p:origin x="-14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67D80-2A23-4ACD-98AA-759F8893F998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CDC24-D840-4EA2-A068-E02BC381D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80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CDC24-D840-4EA2-A068-E02BC381D8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96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CDC24-D840-4EA2-A068-E02BC381D8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08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CDC24-D840-4EA2-A068-E02BC381D84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32D-A41E-479C-81FF-7B78EB07C18E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73D17-031B-478B-8245-97B4049A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10178"/>
      </p:ext>
    </p:extLst>
  </p:cSld>
  <p:clrMapOvr>
    <a:masterClrMapping/>
  </p:clrMapOvr>
  <p:transition xmlns:p14="http://schemas.microsoft.com/office/powerpoint/2010/main" spd="med" advTm="7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32D-A41E-479C-81FF-7B78EB07C18E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73D17-031B-478B-8245-97B4049A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77015"/>
      </p:ext>
    </p:extLst>
  </p:cSld>
  <p:clrMapOvr>
    <a:masterClrMapping/>
  </p:clrMapOvr>
  <p:transition xmlns:p14="http://schemas.microsoft.com/office/powerpoint/2010/main" spd="med" advTm="7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32D-A41E-479C-81FF-7B78EB07C18E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73D17-031B-478B-8245-97B4049A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11005"/>
      </p:ext>
    </p:extLst>
  </p:cSld>
  <p:clrMapOvr>
    <a:masterClrMapping/>
  </p:clrMapOvr>
  <p:transition xmlns:p14="http://schemas.microsoft.com/office/powerpoint/2010/main" spd="med" advTm="7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32D-A41E-479C-81FF-7B78EB07C18E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73D17-031B-478B-8245-97B4049A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40283"/>
      </p:ext>
    </p:extLst>
  </p:cSld>
  <p:clrMapOvr>
    <a:masterClrMapping/>
  </p:clrMapOvr>
  <p:transition xmlns:p14="http://schemas.microsoft.com/office/powerpoint/2010/main" spd="med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32D-A41E-479C-81FF-7B78EB07C18E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73D17-031B-478B-8245-97B4049A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51599"/>
      </p:ext>
    </p:extLst>
  </p:cSld>
  <p:clrMapOvr>
    <a:masterClrMapping/>
  </p:clrMapOvr>
  <p:transition xmlns:p14="http://schemas.microsoft.com/office/powerpoint/2010/main" spd="med" advTm="7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32D-A41E-479C-81FF-7B78EB07C18E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73D17-031B-478B-8245-97B4049A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89741"/>
      </p:ext>
    </p:extLst>
  </p:cSld>
  <p:clrMapOvr>
    <a:masterClrMapping/>
  </p:clrMapOvr>
  <p:transition xmlns:p14="http://schemas.microsoft.com/office/powerpoint/2010/main" spd="med" advTm="7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32D-A41E-479C-81FF-7B78EB07C18E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73D17-031B-478B-8245-97B4049A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3001"/>
      </p:ext>
    </p:extLst>
  </p:cSld>
  <p:clrMapOvr>
    <a:masterClrMapping/>
  </p:clrMapOvr>
  <p:transition xmlns:p14="http://schemas.microsoft.com/office/powerpoint/2010/main" spd="med" advTm="7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32D-A41E-479C-81FF-7B78EB07C18E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73D17-031B-478B-8245-97B4049A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29886"/>
      </p:ext>
    </p:extLst>
  </p:cSld>
  <p:clrMapOvr>
    <a:masterClrMapping/>
  </p:clrMapOvr>
  <p:transition xmlns:p14="http://schemas.microsoft.com/office/powerpoint/2010/main" spd="med" advTm="7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32D-A41E-479C-81FF-7B78EB07C18E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73D17-031B-478B-8245-97B4049A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83592"/>
      </p:ext>
    </p:extLst>
  </p:cSld>
  <p:clrMapOvr>
    <a:masterClrMapping/>
  </p:clrMapOvr>
  <p:transition xmlns:p14="http://schemas.microsoft.com/office/powerpoint/2010/main" spd="med" advTm="7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32D-A41E-479C-81FF-7B78EB07C18E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73D17-031B-478B-8245-97B4049A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33875"/>
      </p:ext>
    </p:extLst>
  </p:cSld>
  <p:clrMapOvr>
    <a:masterClrMapping/>
  </p:clrMapOvr>
  <p:transition xmlns:p14="http://schemas.microsoft.com/office/powerpoint/2010/main" spd="med" advTm="7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32D-A41E-479C-81FF-7B78EB07C18E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73D17-031B-478B-8245-97B4049A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70084"/>
      </p:ext>
    </p:extLst>
  </p:cSld>
  <p:clrMapOvr>
    <a:masterClrMapping/>
  </p:clrMapOvr>
  <p:transition xmlns:p14="http://schemas.microsoft.com/office/powerpoint/2010/main" spd="med" advTm="7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6F32D-A41E-479C-81FF-7B78EB07C18E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73D17-031B-478B-8245-97B4049A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1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 advTm="7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8078" y="5791200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Red Rock Canyon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Heart Connection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1280" y="609600"/>
            <a:ext cx="7577357" cy="506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ay in the Canyo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67481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3416" y="566069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Let’s fix storm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anagement problems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keep people off the landfill.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43416" y="656480"/>
            <a:ext cx="7485768" cy="500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455903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2535" y="5687943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Let’s heal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Heart of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Canyon area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for ourselves,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land, the animals, and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future generations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79735" y="754565"/>
            <a:ext cx="6629400" cy="480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073280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78606"/>
            <a:ext cx="7315200" cy="7620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Let’s restore the natural habitat.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 can plan for a mature and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beautiful natural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109" y="1658292"/>
            <a:ext cx="5176079" cy="2926296"/>
          </a:xfrm>
        </p:spPr>
      </p:pic>
      <p:pic>
        <p:nvPicPr>
          <p:cNvPr id="4099" name="Picture 3" descr="C:\Users\jeff.johnson\Desktop\Shanti RRC\Photo Edit\Pictur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0287" y="533400"/>
            <a:ext cx="3008313" cy="517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695920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1527" y="5544670"/>
            <a:ext cx="7543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mitigate the quarry damage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hide the discarded concrete.</a:t>
            </a:r>
            <a:b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12345" y="609600"/>
            <a:ext cx="7380828" cy="49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44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8772" y="5703797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Let’s show the beauty of The Heart of the Canyon. </a:t>
            </a: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 is green and shady, due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abundance of water.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0539" y="566854"/>
            <a:ext cx="7600266" cy="508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809721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5562600"/>
            <a:ext cx="7783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Community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engagement helped make Red Rock Canyon.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Hundreds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citizens worked with the City to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Master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Plan.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37538" y="726140"/>
            <a:ext cx="4684060" cy="468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608706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435" y="5840505"/>
            <a:ext cx="7543800" cy="8382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sustainable Heart of the Canyon trail is in the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Master Plans of 2003 and 2013 because people wanted it.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6302" y="1682498"/>
            <a:ext cx="5367086" cy="291649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71641" y="1701309"/>
            <a:ext cx="5334001" cy="2845783"/>
          </a:xfrm>
        </p:spPr>
      </p:pic>
    </p:spTree>
    <p:extLst>
      <p:ext uri="{BB962C8B-B14F-4D97-AF65-F5344CB8AC3E}">
        <p14:creationId xmlns:p14="http://schemas.microsoft.com/office/powerpoint/2010/main" val="2786634993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5235714"/>
            <a:ext cx="7648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Heart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Canyon Trail is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would be used by so many people.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8030" y="838200"/>
            <a:ext cx="8367942" cy="39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258330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30" y="5360895"/>
            <a:ext cx="8229600" cy="14478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RRCOS  we use trails for a period of time, not to get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somewhere.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Most visitors go for 1 to 2.5 hours.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7576" y="609599"/>
            <a:ext cx="7668860" cy="475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610358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0842" y="5710515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trail would be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 of the prettiest short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loop.</a:t>
            </a: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People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limited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time need that.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3708" y="617265"/>
            <a:ext cx="7580933" cy="506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053769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8078" y="5791200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the middle of our public open space there is a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special opening between the grand red rocks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1280" y="609600"/>
            <a:ext cx="7577357" cy="506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824904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733800"/>
            <a:ext cx="3810000" cy="24384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Residents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visitors come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see the beauty of nature.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600" y="533400"/>
            <a:ext cx="426436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3371385"/>
            <a:ext cx="4264360" cy="2842907"/>
          </a:xfrm>
        </p:spPr>
      </p:pic>
      <p:sp>
        <p:nvSpPr>
          <p:cNvPr id="4" name="TextBox 3"/>
          <p:cNvSpPr txBox="1"/>
          <p:nvPr/>
        </p:nvSpPr>
        <p:spPr>
          <a:xfrm>
            <a:off x="5181600" y="1066800"/>
            <a:ext cx="3352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Runners, hikers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bikers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 use the trail.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161573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914400"/>
            <a:ext cx="1981200" cy="48006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Families, the elderly, and the physically limited all want/need beautiful, short, and safe trail loops.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633" y="515538"/>
            <a:ext cx="3760734" cy="5885262"/>
          </a:xfrm>
        </p:spPr>
      </p:pic>
    </p:spTree>
    <p:extLst>
      <p:ext uri="{BB962C8B-B14F-4D97-AF65-F5344CB8AC3E}">
        <p14:creationId xmlns:p14="http://schemas.microsoft.com/office/powerpoint/2010/main" val="21034317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1034534"/>
            <a:ext cx="3657600" cy="4451866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Presently, the trail requires people to go up this road, across the landfill and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down the side of the landfill.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new trail is easier,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shorter and prettier.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5400000">
            <a:off x="165556" y="1815644"/>
            <a:ext cx="5846140" cy="312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745416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10" y="5764305"/>
            <a:ext cx="8229600" cy="8382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Why force people 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the dusty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wire-fenced 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landfill,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better options are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possible?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609600"/>
            <a:ext cx="3841376" cy="248564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68" y="604017"/>
            <a:ext cx="3699832" cy="247149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8952" y="3262659"/>
            <a:ext cx="3729648" cy="249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15039" y="3238012"/>
            <a:ext cx="3822136" cy="25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536321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810" y="2133600"/>
            <a:ext cx="2514600" cy="25146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Just compare the environments of the two trails.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232365"/>
            <a:ext cx="5223258" cy="306018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08" y="3429000"/>
            <a:ext cx="5182010" cy="3162316"/>
          </a:xfrm>
        </p:spPr>
      </p:pic>
    </p:spTree>
    <p:extLst>
      <p:ext uri="{BB962C8B-B14F-4D97-AF65-F5344CB8AC3E}">
        <p14:creationId xmlns:p14="http://schemas.microsoft.com/office/powerpoint/2010/main" val="3288228561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2562" y="5616390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new trail completes the geologic and historical educational walking loops suggested by UCCS and FoRRC .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6200000" flipH="1">
            <a:off x="-685803" y="1676402"/>
            <a:ext cx="518160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eff.johnson\Desktop\Shanti RRC\Tr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6388" y="685800"/>
            <a:ext cx="5204552" cy="44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28563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38800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Why avoid the issues and keep people from enjoying the trail?  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problems will only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get worse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cost more to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fix later.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1698" y="457200"/>
            <a:ext cx="6965502" cy="522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981741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5360895"/>
            <a:ext cx="7543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GOOD NEWS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There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 at least 2 design options to build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multi–use trail through the Heart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 Canyon,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which are sustainable and beautiful.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2000" y="762000"/>
            <a:ext cx="4613352" cy="171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5400000">
            <a:off x="4733439" y="1707074"/>
            <a:ext cx="4913287" cy="234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83660" y="2743200"/>
            <a:ext cx="3241750" cy="231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261616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737" y="5813610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Trail option #1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Harry Hamill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Medicine Wheel Trail Advocates)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2659" y="567073"/>
            <a:ext cx="7366153" cy="522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46595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2562" y="5679135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Trail option #2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Mike Scott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Friends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Red Rock Canyon)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426" y="669309"/>
            <a:ext cx="7820549" cy="48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950761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8078" y="5791200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 connects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Gypsum Canyon to the Red Rock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Canyon.</a:t>
            </a: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 is the natural place for a beautiful trail.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1280" y="609600"/>
            <a:ext cx="7577357" cy="50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777782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41895"/>
            <a:ext cx="7391400" cy="8382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Volunteers want to help with the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healing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the Heart of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Canyon.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8318" y="1374995"/>
            <a:ext cx="5277875" cy="350483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497540"/>
            <a:ext cx="3530559" cy="2364002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42330" y="3124200"/>
            <a:ext cx="36576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479426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" y="5638800"/>
            <a:ext cx="8229600" cy="8382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FoRRC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committed and excited to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build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Heart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Canyon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trail.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24" y="2523565"/>
            <a:ext cx="3825876" cy="295357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475" y="2514600"/>
            <a:ext cx="3944820" cy="2958615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92563" y="533400"/>
            <a:ext cx="4536838" cy="168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500347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12696" y="302128"/>
            <a:ext cx="9353890" cy="6253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9474" y="381000"/>
            <a:ext cx="5849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Let’s heal the Heart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 Canyon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11159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12696" y="302128"/>
            <a:ext cx="9353890" cy="6253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6348" y="381000"/>
            <a:ext cx="57358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Let’s heal the Heart 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 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Canyon.</a:t>
            </a:r>
          </a:p>
        </p:txBody>
      </p:sp>
    </p:spTree>
    <p:extLst>
      <p:ext uri="{BB962C8B-B14F-4D97-AF65-F5344CB8AC3E}">
        <p14:creationId xmlns:p14="http://schemas.microsoft.com/office/powerpoint/2010/main" val="1905398226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863" y="2547104"/>
            <a:ext cx="5708737" cy="3816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3278" y="762000"/>
            <a:ext cx="6705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Heart of the Canyon Trail and Restoration  Project</a:t>
            </a:r>
          </a:p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Friends of Red Rock Canyon  </a:t>
            </a: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-</a:t>
            </a:r>
            <a:r>
              <a:rPr lang="en-US" sz="1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Presentation November 7, 2018</a:t>
            </a:r>
            <a:endParaRPr lang="en-US" sz="14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Created by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Shanti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Toll,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Jeff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Johnson, and Jenny Montague.  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Photography by Jared Thompson and friends 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Music “Day in the Canyon” by Annie Garretson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58738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863" y="2547104"/>
            <a:ext cx="5708737" cy="3816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3278" y="762000"/>
            <a:ext cx="6705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Heart of the Canyon Trail and Restoration  Project</a:t>
            </a:r>
          </a:p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Friends of Red Rock Canyon  </a:t>
            </a: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-</a:t>
            </a:r>
            <a:r>
              <a:rPr lang="en-US" sz="1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Presentation November 7, 2018</a:t>
            </a:r>
            <a:endParaRPr lang="en-US" sz="14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Created by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Shanti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Toll,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Jeff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Johnson, and Jenny Montague.  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Photography by Jared Thompson and friends 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Music “Day in the Canyon” by Annie Garretson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559431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863" y="2547104"/>
            <a:ext cx="5708737" cy="3816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3278" y="762000"/>
            <a:ext cx="6705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Heart of the Canyon Trail and Restoration  Project</a:t>
            </a:r>
          </a:p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Friends of Red Rock Canyon  </a:t>
            </a: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-</a:t>
            </a:r>
            <a:r>
              <a:rPr lang="en-US" sz="1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Presentation November 7, 2018</a:t>
            </a:r>
            <a:endParaRPr lang="en-US" sz="14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Created by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Shanti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Toll,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Jeff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Johnson, and Jenny Montague.  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Photography by Jared Thompson and friends 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Music “Day in the Canyon” by Annie Garretson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129476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863" y="2547104"/>
            <a:ext cx="5708737" cy="38166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3278" y="762000"/>
            <a:ext cx="6705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Heart of the Canyon Trail and Restoration  Project</a:t>
            </a:r>
          </a:p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Friends of Red Rock Canyon  </a:t>
            </a:r>
            <a:r>
              <a:rPr lang="en-US" dirty="0" smtClean="0">
                <a:latin typeface="Comic Sans MS" panose="030F0702030302020204" pitchFamily="66" charset="0"/>
                <a:cs typeface="Arial" panose="020B0604020202020204" pitchFamily="34" charset="0"/>
              </a:rPr>
              <a:t>-</a:t>
            </a:r>
            <a:r>
              <a:rPr lang="en-US" sz="1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Presentation November 7, 2018</a:t>
            </a:r>
            <a:endParaRPr lang="en-US" sz="14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Created by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Shanti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Toll,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Jeff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Johnson, and Jenny Montague.  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Photography by Jared Thompson and friends 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Music “Day in the Canyon” by Annie Garretson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804776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3312" y="5867400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call it the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Heart Of The 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Canyon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because water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two canyons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flow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together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down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the ponds.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0599" y="415668"/>
            <a:ext cx="7456513" cy="535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520089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1483" y="5715000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This natural connection between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canyons is one of the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most beautiful parts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our open space.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6352" y="524582"/>
            <a:ext cx="7541941" cy="50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447967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7667" y="5383143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Sadly, no one is permitted to enjoy it, because 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area has been damaged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marked as permanently closed. Why?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>
            <a:off x="533400" y="914400"/>
            <a:ext cx="8092335" cy="38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713879"/>
      </p:ext>
    </p:extLst>
  </p:cSld>
  <p:clrMapOvr>
    <a:masterClrMapping/>
  </p:clrMapOvr>
  <p:transition xmlns:p14="http://schemas.microsoft.com/office/powerpoint/2010/main" spd="med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229600" cy="99060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Current plans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leave the problems caused by dumping,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quarrying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and erosion for future generations. 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0740" y="1432341"/>
            <a:ext cx="5181602" cy="307892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61354" y="1403770"/>
            <a:ext cx="5214816" cy="3169276"/>
          </a:xfrm>
        </p:spPr>
      </p:pic>
    </p:spTree>
    <p:extLst>
      <p:ext uri="{BB962C8B-B14F-4D97-AF65-F5344CB8AC3E}">
        <p14:creationId xmlns:p14="http://schemas.microsoft.com/office/powerpoint/2010/main" val="1174510893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7667" y="5181600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need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have some heavy equipment to</a:t>
            </a: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stabilize and redirect water drainage.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3400" y="990600"/>
            <a:ext cx="8092335" cy="38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168250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8552" y="5715000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We can remediate deeply eroded gullies and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channel the water away from the trail.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14400" y="533400"/>
            <a:ext cx="7544942" cy="504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795574"/>
      </p:ext>
    </p:extLst>
  </p:cSld>
  <p:clrMapOvr>
    <a:masterClrMapping/>
  </p:clrMapOvr>
  <p:transition xmlns:p14="http://schemas.microsoft.com/office/powerpoint/2010/main" spd="med" advTm="7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10425</TotalTime>
  <Words>588</Words>
  <Application>Microsoft Macintosh PowerPoint</Application>
  <PresentationFormat>On-screen Show (4:3)</PresentationFormat>
  <Paragraphs>67</Paragraphs>
  <Slides>37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plans leave the problems caused by dumping, quarrying, and erosion for future generations.  </vt:lpstr>
      <vt:lpstr>PowerPoint Presentation</vt:lpstr>
      <vt:lpstr>PowerPoint Presentation</vt:lpstr>
      <vt:lpstr>PowerPoint Presentation</vt:lpstr>
      <vt:lpstr>PowerPoint Presentation</vt:lpstr>
      <vt:lpstr>Let’s restore the natural habitat.  We can plan for a mature and beautiful natural environment.</vt:lpstr>
      <vt:lpstr>PowerPoint Presentation</vt:lpstr>
      <vt:lpstr>PowerPoint Presentation</vt:lpstr>
      <vt:lpstr>PowerPoint Presentation</vt:lpstr>
      <vt:lpstr>A sustainable Heart of the Canyon trail is in the  Master Plans of 2003 and 2013 because people wanted it.</vt:lpstr>
      <vt:lpstr>PowerPoint Presentation</vt:lpstr>
      <vt:lpstr>In RRCOS  we use trails for a period of time, not to get somewhere.  Most visitors go for 1 to 2.5 hours.  </vt:lpstr>
      <vt:lpstr>PowerPoint Presentation</vt:lpstr>
      <vt:lpstr>Residents and visitors come  to see the beauty of nature.</vt:lpstr>
      <vt:lpstr>Families, the elderly, and the physically limited all want/need beautiful, short, and safe trail loops. </vt:lpstr>
      <vt:lpstr>Presently, the trail requires people to go up this road, across the landfill and  down the side of the landfill.    The new trail is easier, shorter and prettier.</vt:lpstr>
      <vt:lpstr>Why force people on to the dusty wire-fenced landfill,  when better options are possible?</vt:lpstr>
      <vt:lpstr>Just compare the environments of the two trails.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Volunteers want to help with the healing of the Heart of the Canyon.</vt:lpstr>
      <vt:lpstr>FoRRC is committed and excited to build  a Heart of the Canyon trail.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Shanti Toll</dc:creator>
  <cp:lastModifiedBy>Jenny Montague</cp:lastModifiedBy>
  <cp:revision>166</cp:revision>
  <dcterms:created xsi:type="dcterms:W3CDTF">2018-10-11T15:53:19Z</dcterms:created>
  <dcterms:modified xsi:type="dcterms:W3CDTF">2018-11-16T19:51:02Z</dcterms:modified>
</cp:coreProperties>
</file>